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58" r:id="rId6"/>
    <p:sldId id="262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50E7-C80A-46D0-9D66-465F6C97E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276A9-4EED-4B36-BAA6-7046B383F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D10C1-AF70-4190-8111-FE0E17A5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82FA4-2616-4F54-A2FD-56DB5EBB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3C38E-7DDD-42D7-9FC2-0CC89DE7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8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8327-AD52-443E-9606-360F7780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C0A72-C07C-4AE8-B293-563F7A670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C0C3C-1831-49F3-B709-AD21F66B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5CEF8-4076-461D-B7F3-39A00B47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6CCB0-F2E9-440A-8175-C0D75223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8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8F8DD-E32C-4794-9BBB-633FFDA8A4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2EB5C-9284-4406-A209-35096C604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DFA0A-D210-42DF-81AF-8B6994D3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1173A-B1F6-40A5-B79E-9E6AF355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A8F09-70C6-42B1-A0BD-878CCD53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93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B9CB4-26AE-4987-B93F-592BF81B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6BA70-7F77-4C23-A65B-C690365D6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7DD18-F4F8-4E47-9933-3F8174303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AE6DD-C1BA-428C-AE75-F9F67FE5D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97230-8632-40C7-B1AE-24046EA2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25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95DE8-0577-43AE-B160-2CE9000FC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A3CDA-F735-4771-94E6-13FD9AB76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2A7E9-5C33-4504-8171-6FE68C33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0B620-6BD5-45DD-87AC-9ABE05F5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6569E-22B1-4997-ACEB-38EC6B10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4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F2C18-BB5A-4DDD-88FA-AA2B4D3DC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AE3F7-2407-48AF-A582-5B389930F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5DBFB-FEC5-4725-8686-8BE60526F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7D789-D251-4F8A-B097-08A61833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1CEE4-AB16-404B-B0FF-ABA5F1FC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3CB43-C4F0-4A25-95BC-91779E89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0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142B-4102-48A0-9C3C-75EF451E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B1562-A813-4ACD-A15B-74F971B97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2EC22-6EB7-4120-B5E6-138104146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607A7-B6CD-4116-A4EC-16ACB0B2B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353E7-4D44-4B45-AA51-EA07052E8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25B1CA-5ECA-424A-89BE-1202FEFE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8D0AF4-188D-4D6F-87CB-DEABD629B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CDB702-DFD0-4ACF-A9A3-8B35B485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73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C915-4A96-45E9-A851-08DBED2B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DC309-5770-45AC-B458-30FB4A45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E6202-9AE3-4513-A808-FD6D341C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55D3C-968B-478A-9E49-8FE772E6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9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791B6-63E9-41E3-8E80-B5F57E535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1D5BBE-BCD9-4736-A35A-D672D261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C2E61-36C8-4454-A831-B26F3A50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56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DFAE-3F2C-414B-BE4A-9098B33E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14806-BCE9-4EC6-B175-6C50D474D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142CC-72B0-4FF6-A820-F320E576E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37881-1EBD-47B8-832B-06704BEB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12334-2245-4983-A95D-7AF3A48A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D4F1D-39F5-466D-BF27-93DB921D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6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1CCC-590B-43B7-8FE5-53FC745F2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15A0F0-3989-4773-B56C-26F62F80D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6E0CA-60C8-45E2-8D7C-DE2A8D3A2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48072-C3AD-49A8-A8CC-B82D3F44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2CC8B-36E1-4C7D-9DD3-42A72BDA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BF9F9-9E43-42F0-AC3D-47F15B9A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292DA-68D0-49B7-8AC4-5A18E2E4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52A55-040B-4AFD-805F-2A5CAB856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8682B-19EF-41B4-8856-3B67A8966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73A0-6DD1-459A-A045-04D0D3697107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70E9F-999F-403D-AD81-2EF9B26AB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C618A-806F-4C9E-B241-51DBC2072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DEE3F-3BFB-473B-BEF4-51E74CAB43A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07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4AEAF-A25D-4FB0-A313-708D7A91F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>
                <a:solidFill>
                  <a:srgbClr val="FFFFFF"/>
                </a:solidFill>
              </a:rPr>
              <a:t>Instructie tijdwaarneming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32A0F-7C3E-455C-A236-26F85FEF6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 fontScale="92500" lnSpcReduction="20000"/>
          </a:bodyPr>
          <a:lstStyle/>
          <a:p>
            <a:pPr algn="l"/>
            <a:r>
              <a:rPr lang="en-GB" dirty="0" err="1"/>
              <a:t>Cottwich</a:t>
            </a:r>
            <a:r>
              <a:rPr lang="en-GB" dirty="0"/>
              <a:t>-Almelo-Regatta 19-09-2021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v.1.</a:t>
            </a:r>
          </a:p>
          <a:p>
            <a:pPr algn="l"/>
            <a:r>
              <a:rPr lang="en-GB" dirty="0"/>
              <a:t>André Holtrop</a:t>
            </a:r>
          </a:p>
        </p:txBody>
      </p:sp>
    </p:spTree>
    <p:extLst>
      <p:ext uri="{BB962C8B-B14F-4D97-AF65-F5344CB8AC3E}">
        <p14:creationId xmlns:p14="http://schemas.microsoft.com/office/powerpoint/2010/main" val="153399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830A9-9B56-4503-854C-4916B6E9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062"/>
            <a:ext cx="11057021" cy="1325563"/>
          </a:xfrm>
        </p:spPr>
        <p:txBody>
          <a:bodyPr/>
          <a:lstStyle/>
          <a:p>
            <a:r>
              <a:rPr lang="en-GB" dirty="0" err="1"/>
              <a:t>Aandachtspunten</a:t>
            </a:r>
            <a:r>
              <a:rPr lang="en-GB" dirty="0"/>
              <a:t> </a:t>
            </a:r>
            <a:r>
              <a:rPr lang="en-GB" dirty="0" err="1"/>
              <a:t>voorbereiding</a:t>
            </a:r>
            <a:r>
              <a:rPr lang="en-GB" dirty="0"/>
              <a:t> </a:t>
            </a:r>
            <a:r>
              <a:rPr lang="en-GB" dirty="0" err="1"/>
              <a:t>tijdwaarneming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94A9-F481-49ED-B58C-460DFF411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Exacte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markering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0, 2500 en 5000m punt &amp;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zichtbaar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voor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roeier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Dag van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tevoren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riet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verwijderen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voor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voldoende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zicht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op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boten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Dag van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tevoren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markeringsborden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plaatsen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in de berm 0, 2500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en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5000m.</a:t>
            </a:r>
          </a:p>
          <a:p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Reddingsbrigade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veegt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tijdig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kanaal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schoon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en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vist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hout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riet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enz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en-GB" dirty="0" err="1"/>
              <a:t>Luide</a:t>
            </a:r>
            <a:r>
              <a:rPr lang="en-GB" dirty="0"/>
              <a:t> </a:t>
            </a:r>
            <a:r>
              <a:rPr lang="en-GB" dirty="0" err="1"/>
              <a:t>toeter</a:t>
            </a:r>
            <a:r>
              <a:rPr lang="en-GB" dirty="0"/>
              <a:t> of claxon @Finish</a:t>
            </a:r>
          </a:p>
          <a:p>
            <a:r>
              <a:rPr lang="en-GB" dirty="0" err="1"/>
              <a:t>Opstellingen</a:t>
            </a:r>
            <a:r>
              <a:rPr lang="en-GB" dirty="0"/>
              <a:t> </a:t>
            </a:r>
            <a:r>
              <a:rPr lang="en-GB" dirty="0" err="1"/>
              <a:t>tijdig</a:t>
            </a:r>
            <a:r>
              <a:rPr lang="en-GB" dirty="0"/>
              <a:t> </a:t>
            </a:r>
            <a:r>
              <a:rPr lang="en-GB" dirty="0" err="1"/>
              <a:t>klaar</a:t>
            </a:r>
            <a:r>
              <a:rPr lang="en-GB" dirty="0"/>
              <a:t>, 30min. </a:t>
            </a:r>
            <a:r>
              <a:rPr lang="en-GB" dirty="0" err="1"/>
              <a:t>vóór</a:t>
            </a:r>
            <a:r>
              <a:rPr lang="en-GB" dirty="0"/>
              <a:t> </a:t>
            </a:r>
            <a:r>
              <a:rPr lang="en-GB" dirty="0" err="1"/>
              <a:t>aanvang</a:t>
            </a:r>
            <a:r>
              <a:rPr lang="en-GB" dirty="0"/>
              <a:t> </a:t>
            </a:r>
            <a:r>
              <a:rPr lang="en-GB" dirty="0" err="1"/>
              <a:t>oproeien</a:t>
            </a:r>
            <a:r>
              <a:rPr lang="en-GB" dirty="0"/>
              <a:t> ter </a:t>
            </a:r>
            <a:r>
              <a:rPr lang="en-GB" dirty="0" err="1"/>
              <a:t>plaatse</a:t>
            </a:r>
            <a:endParaRPr lang="en-GB" dirty="0"/>
          </a:p>
          <a:p>
            <a:r>
              <a:rPr lang="en-GB" dirty="0" err="1"/>
              <a:t>Zie</a:t>
            </a:r>
            <a:r>
              <a:rPr lang="en-GB" dirty="0"/>
              <a:t> </a:t>
            </a:r>
            <a:r>
              <a:rPr lang="en-GB" dirty="0" err="1"/>
              <a:t>schets</a:t>
            </a:r>
            <a:r>
              <a:rPr lang="en-GB" dirty="0"/>
              <a:t> </a:t>
            </a:r>
            <a:r>
              <a:rPr lang="en-GB" dirty="0" err="1"/>
              <a:t>plattegrond</a:t>
            </a:r>
            <a:r>
              <a:rPr lang="en-GB" dirty="0"/>
              <a:t> voor </a:t>
            </a:r>
            <a:r>
              <a:rPr lang="en-GB" dirty="0" err="1"/>
              <a:t>opstelling</a:t>
            </a:r>
            <a:endParaRPr lang="en-GB" dirty="0"/>
          </a:p>
          <a:p>
            <a:r>
              <a:rPr lang="en-GB" dirty="0" err="1"/>
              <a:t>Communicatie</a:t>
            </a:r>
            <a:r>
              <a:rPr lang="en-GB" dirty="0"/>
              <a:t> met </a:t>
            </a:r>
            <a:r>
              <a:rPr lang="en-GB" dirty="0" err="1"/>
              <a:t>kamprechters</a:t>
            </a:r>
            <a:r>
              <a:rPr lang="en-GB" dirty="0"/>
              <a:t> per </a:t>
            </a:r>
            <a:r>
              <a:rPr lang="en-GB" dirty="0" err="1"/>
              <a:t>telefoon</a:t>
            </a:r>
            <a:r>
              <a:rPr lang="en-GB" dirty="0"/>
              <a:t>, nr van de </a:t>
            </a:r>
            <a:r>
              <a:rPr lang="en-GB" dirty="0" err="1"/>
              <a:t>schrijvers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79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830A9-9B56-4503-854C-4916B6E9D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Materialen</a:t>
            </a:r>
            <a:r>
              <a:rPr lang="en-GB" dirty="0"/>
              <a:t> @START &amp; FINISCH </a:t>
            </a:r>
            <a:r>
              <a:rPr lang="en-GB" dirty="0" err="1"/>
              <a:t>meenemen</a:t>
            </a:r>
            <a:r>
              <a:rPr lang="en-GB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94A9-F481-49ED-B58C-460DFF411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5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stoelen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(camping/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tuinstoelen</a:t>
            </a:r>
            <a:r>
              <a:rPr lang="en-GB" sz="1800" dirty="0"/>
              <a:t>), </a:t>
            </a:r>
            <a:r>
              <a:rPr lang="en-GB" sz="1800" dirty="0" err="1"/>
              <a:t>minimaal</a:t>
            </a:r>
            <a:r>
              <a:rPr lang="en-GB" sz="1800" dirty="0"/>
              <a:t> 3 </a:t>
            </a:r>
            <a:r>
              <a:rPr lang="en-GB" sz="1800" dirty="0" err="1"/>
              <a:t>als</a:t>
            </a:r>
            <a:r>
              <a:rPr lang="en-GB" sz="1800" dirty="0"/>
              <a:t> </a:t>
            </a:r>
            <a:r>
              <a:rPr lang="en-GB" sz="1800" dirty="0" err="1"/>
              <a:t>koppelaars</a:t>
            </a:r>
            <a:r>
              <a:rPr lang="en-GB" sz="1800" dirty="0"/>
              <a:t> </a:t>
            </a:r>
            <a:r>
              <a:rPr lang="en-GB" sz="1800" dirty="0" err="1"/>
              <a:t>staan</a:t>
            </a:r>
            <a:r>
              <a:rPr lang="en-GB" sz="1800" dirty="0"/>
              <a:t> of in het gras </a:t>
            </a:r>
            <a:r>
              <a:rPr lang="en-GB" sz="1800" dirty="0" err="1"/>
              <a:t>zitten</a:t>
            </a:r>
            <a:endParaRPr lang="en-GB" sz="1800" dirty="0"/>
          </a:p>
          <a:p>
            <a:r>
              <a:rPr lang="en-GB" sz="1800" dirty="0" err="1"/>
              <a:t>Partytent</a:t>
            </a:r>
            <a:r>
              <a:rPr lang="en-GB" sz="1800" dirty="0"/>
              <a:t> met </a:t>
            </a:r>
            <a:r>
              <a:rPr lang="en-GB" sz="1800" dirty="0" err="1"/>
              <a:t>scheerlijnen</a:t>
            </a:r>
            <a:r>
              <a:rPr lang="en-GB" sz="1800" dirty="0"/>
              <a:t>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haringen</a:t>
            </a:r>
            <a:r>
              <a:rPr lang="en-GB" sz="1800" dirty="0"/>
              <a:t> </a:t>
            </a:r>
            <a:r>
              <a:rPr lang="en-GB" sz="1800" dirty="0" err="1"/>
              <a:t>opstellen</a:t>
            </a:r>
            <a:endParaRPr lang="en-GB" sz="1800" dirty="0"/>
          </a:p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Wit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markeerbord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overzijde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kanaal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aan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te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brengen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door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reddingsbrigade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800" dirty="0"/>
              <a:t>Oude </a:t>
            </a:r>
            <a:r>
              <a:rPr lang="en-GB" sz="1800" dirty="0" err="1"/>
              <a:t>roeipaal</a:t>
            </a:r>
            <a:r>
              <a:rPr lang="en-GB" sz="1800" dirty="0"/>
              <a:t> </a:t>
            </a:r>
            <a:r>
              <a:rPr lang="en-GB" sz="1800" dirty="0" err="1"/>
              <a:t>markeert</a:t>
            </a:r>
            <a:r>
              <a:rPr lang="en-GB" sz="1800" dirty="0"/>
              <a:t> </a:t>
            </a:r>
            <a:r>
              <a:rPr lang="en-GB" sz="1800" dirty="0" err="1"/>
              <a:t>deze</a:t>
            </a:r>
            <a:r>
              <a:rPr lang="en-GB" sz="1800" dirty="0"/>
              <a:t> </a:t>
            </a:r>
            <a:r>
              <a:rPr lang="en-GB" sz="1800" dirty="0" err="1"/>
              <a:t>zijde</a:t>
            </a:r>
            <a:r>
              <a:rPr lang="en-GB" sz="1800" dirty="0"/>
              <a:t> </a:t>
            </a:r>
            <a:r>
              <a:rPr lang="en-GB" sz="1800" dirty="0" err="1"/>
              <a:t>kanaal</a:t>
            </a:r>
            <a:r>
              <a:rPr lang="en-GB" sz="1800" dirty="0"/>
              <a:t>, </a:t>
            </a:r>
            <a:r>
              <a:rPr lang="en-GB" sz="1800" dirty="0" err="1"/>
              <a:t>ingraven</a:t>
            </a:r>
            <a:r>
              <a:rPr lang="en-GB" sz="1800" dirty="0"/>
              <a:t> met </a:t>
            </a:r>
            <a:r>
              <a:rPr lang="en-GB" sz="1800" dirty="0" err="1"/>
              <a:t>grondboor</a:t>
            </a:r>
            <a:endParaRPr lang="en-GB" sz="1800" dirty="0"/>
          </a:p>
          <a:p>
            <a:r>
              <a:rPr lang="en-GB" sz="1800" dirty="0" err="1"/>
              <a:t>Grondboor</a:t>
            </a:r>
            <a:r>
              <a:rPr lang="en-GB" sz="1800" dirty="0"/>
              <a:t> en </a:t>
            </a:r>
            <a:r>
              <a:rPr lang="en-GB" sz="1800" dirty="0" err="1"/>
              <a:t>schop</a:t>
            </a:r>
            <a:r>
              <a:rPr lang="en-GB" sz="1800" dirty="0"/>
              <a:t> voor </a:t>
            </a:r>
            <a:r>
              <a:rPr lang="en-GB" sz="1800" dirty="0" err="1"/>
              <a:t>plaatsen</a:t>
            </a:r>
            <a:r>
              <a:rPr lang="en-GB" sz="1800" dirty="0"/>
              <a:t> paal en </a:t>
            </a:r>
            <a:r>
              <a:rPr lang="en-GB" sz="1800" dirty="0" err="1"/>
              <a:t>ingraven</a:t>
            </a:r>
            <a:r>
              <a:rPr lang="en-GB" sz="1800" dirty="0"/>
              <a:t> </a:t>
            </a:r>
            <a:r>
              <a:rPr lang="en-GB" sz="1800" dirty="0" err="1"/>
              <a:t>voorste</a:t>
            </a:r>
            <a:r>
              <a:rPr lang="en-GB" sz="1800" dirty="0"/>
              <a:t> </a:t>
            </a:r>
            <a:r>
              <a:rPr lang="en-GB" sz="1800" dirty="0" err="1"/>
              <a:t>stoel</a:t>
            </a:r>
            <a:r>
              <a:rPr lang="en-GB" sz="1800" dirty="0"/>
              <a:t> @start</a:t>
            </a:r>
          </a:p>
          <a:p>
            <a:r>
              <a:rPr lang="en-GB" sz="1800" dirty="0"/>
              <a:t>Auto (@start) </a:t>
            </a:r>
            <a:r>
              <a:rPr lang="en-GB" sz="1800" dirty="0" err="1"/>
              <a:t>keukentrap</a:t>
            </a:r>
            <a:r>
              <a:rPr lang="en-GB" sz="1800" dirty="0"/>
              <a:t> </a:t>
            </a:r>
            <a:r>
              <a:rPr lang="en-GB" sz="1800" dirty="0" err="1"/>
              <a:t>meenemen</a:t>
            </a:r>
            <a:r>
              <a:rPr lang="en-GB" sz="1800" dirty="0"/>
              <a:t>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uitladen</a:t>
            </a:r>
            <a:r>
              <a:rPr lang="en-GB" sz="1800" dirty="0"/>
              <a:t> </a:t>
            </a:r>
            <a:r>
              <a:rPr lang="en-GB" sz="1800" dirty="0" err="1"/>
              <a:t>bij</a:t>
            </a:r>
            <a:r>
              <a:rPr lang="en-GB" sz="1800" dirty="0"/>
              <a:t> </a:t>
            </a:r>
            <a:r>
              <a:rPr lang="en-GB" sz="1800" dirty="0" err="1"/>
              <a:t>tussentijdpunt</a:t>
            </a:r>
            <a:endParaRPr lang="en-GB" sz="1800" dirty="0"/>
          </a:p>
          <a:p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Powerbank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met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laadkabel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voor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android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en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iphone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Verrekijker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(van Hans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en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André)</a:t>
            </a:r>
          </a:p>
          <a:p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Megafoon</a:t>
            </a:r>
            <a:r>
              <a:rPr lang="en-GB" sz="1800" dirty="0"/>
              <a:t> </a:t>
            </a:r>
            <a:r>
              <a:rPr lang="en-GB" sz="1800" dirty="0" err="1"/>
              <a:t>voor</a:t>
            </a:r>
            <a:r>
              <a:rPr lang="en-GB" sz="1800" dirty="0"/>
              <a:t> pulser @start</a:t>
            </a:r>
          </a:p>
          <a:p>
            <a:r>
              <a:rPr lang="en-GB" sz="1800" dirty="0" err="1"/>
              <a:t>Mobieltje</a:t>
            </a:r>
            <a:r>
              <a:rPr lang="en-GB" sz="1800" dirty="0"/>
              <a:t> </a:t>
            </a:r>
            <a:r>
              <a:rPr lang="en-GB" sz="1800" dirty="0" err="1"/>
              <a:t>dat</a:t>
            </a:r>
            <a:r>
              <a:rPr lang="en-GB" sz="1800" dirty="0"/>
              <a:t> </a:t>
            </a:r>
            <a:r>
              <a:rPr lang="en-GB" sz="1800" u="sng" dirty="0"/>
              <a:t>NIET</a:t>
            </a:r>
            <a:r>
              <a:rPr lang="en-GB" sz="1800" dirty="0"/>
              <a:t> </a:t>
            </a:r>
            <a:r>
              <a:rPr lang="en-GB" sz="1800" dirty="0" err="1"/>
              <a:t>nodig</a:t>
            </a:r>
            <a:r>
              <a:rPr lang="en-GB" sz="1800" dirty="0"/>
              <a:t> is voor pulser of </a:t>
            </a:r>
            <a:r>
              <a:rPr lang="en-GB" sz="1800" dirty="0" err="1"/>
              <a:t>koppelaar</a:t>
            </a:r>
            <a:r>
              <a:rPr lang="en-GB" sz="1800" dirty="0"/>
              <a:t> </a:t>
            </a:r>
            <a:r>
              <a:rPr lang="en-GB" sz="1800" dirty="0" err="1"/>
              <a:t>dus</a:t>
            </a:r>
            <a:r>
              <a:rPr lang="en-GB" sz="1800" dirty="0"/>
              <a:t> van Schrijver (NB app </a:t>
            </a:r>
            <a:r>
              <a:rPr lang="en-GB" sz="1800" dirty="0" err="1"/>
              <a:t>groep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Mobieltje</a:t>
            </a:r>
            <a:r>
              <a:rPr lang="en-GB" sz="1800" dirty="0"/>
              <a:t> pulser en </a:t>
            </a:r>
            <a:r>
              <a:rPr lang="en-GB" sz="1800" dirty="0" err="1"/>
              <a:t>koppelaar</a:t>
            </a:r>
            <a:endParaRPr lang="en-GB" sz="1800" dirty="0"/>
          </a:p>
          <a:p>
            <a:r>
              <a:rPr lang="en-GB" sz="1800" dirty="0" err="1"/>
              <a:t>Schrijflijst</a:t>
            </a:r>
            <a:r>
              <a:rPr lang="en-GB" sz="1800" dirty="0"/>
              <a:t> op clipboard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potloden</a:t>
            </a:r>
            <a:r>
              <a:rPr lang="en-GB" sz="1800" dirty="0"/>
              <a:t> voor </a:t>
            </a:r>
            <a:r>
              <a:rPr lang="en-GB" sz="1800" dirty="0" err="1"/>
              <a:t>schrijver</a:t>
            </a:r>
            <a:endParaRPr lang="en-GB" sz="1800" dirty="0"/>
          </a:p>
          <a:p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Lijst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telefoonnummers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k</a:t>
            </a:r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9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EC48A-CF7E-4FEC-9878-A1324962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Materialen</a:t>
            </a:r>
            <a:r>
              <a:rPr lang="en-GB" dirty="0"/>
              <a:t> @ </a:t>
            </a:r>
            <a:r>
              <a:rPr lang="en-GB" dirty="0" err="1"/>
              <a:t>tussentijd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72A3B-880B-46A8-8A5C-10AB4B422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04"/>
            <a:ext cx="10515600" cy="4351338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2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stoelen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(camping/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tuinstoelen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Bord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markeert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overzijde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kanaal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aan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te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brengen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dag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van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tevoren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Oude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roeipaal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markeert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deze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zijde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kanaal</a:t>
            </a:r>
            <a:endParaRPr lang="en-GB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Partytent</a:t>
            </a:r>
            <a:r>
              <a:rPr lang="en-GB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en-GB" sz="1800" dirty="0" err="1">
                <a:solidFill>
                  <a:schemeClr val="bg1">
                    <a:lumMod val="65000"/>
                  </a:schemeClr>
                </a:solidFill>
              </a:rPr>
              <a:t>Keukentrap</a:t>
            </a:r>
            <a:r>
              <a:rPr lang="en-GB" sz="1800" dirty="0"/>
              <a:t> </a:t>
            </a:r>
            <a:r>
              <a:rPr lang="en-GB" sz="1800" dirty="0" err="1"/>
              <a:t>voor</a:t>
            </a:r>
            <a:r>
              <a:rPr lang="en-GB" sz="1800" dirty="0"/>
              <a:t> </a:t>
            </a:r>
            <a:r>
              <a:rPr lang="en-GB" sz="1800" dirty="0" err="1"/>
              <a:t>uitkijk</a:t>
            </a:r>
            <a:r>
              <a:rPr lang="en-GB" sz="1800" dirty="0"/>
              <a:t>, </a:t>
            </a:r>
            <a:r>
              <a:rPr lang="en-GB" sz="1800" dirty="0" err="1"/>
              <a:t>afgeleverd</a:t>
            </a:r>
            <a:r>
              <a:rPr lang="en-GB" sz="1800" dirty="0"/>
              <a:t> door auto</a:t>
            </a:r>
          </a:p>
          <a:p>
            <a:r>
              <a:rPr lang="en-GB" sz="1800" dirty="0" err="1"/>
              <a:t>Verrekijker</a:t>
            </a:r>
            <a:r>
              <a:rPr lang="en-GB" sz="1800" dirty="0"/>
              <a:t> (</a:t>
            </a:r>
            <a:r>
              <a:rPr lang="en-GB" sz="1800" dirty="0" err="1">
                <a:highlight>
                  <a:srgbClr val="FFFF00"/>
                </a:highlight>
              </a:rPr>
              <a:t>wie</a:t>
            </a:r>
            <a:r>
              <a:rPr lang="en-GB" sz="1800" dirty="0">
                <a:highlight>
                  <a:srgbClr val="FFFF00"/>
                </a:highlight>
              </a:rPr>
              <a:t>?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Paraplu’s</a:t>
            </a:r>
            <a:endParaRPr lang="en-GB" sz="1800" dirty="0"/>
          </a:p>
          <a:p>
            <a:r>
              <a:rPr lang="en-GB" sz="1800" dirty="0" err="1"/>
              <a:t>mobieltje</a:t>
            </a:r>
            <a:r>
              <a:rPr lang="en-GB" sz="1800" dirty="0"/>
              <a:t> </a:t>
            </a:r>
            <a:r>
              <a:rPr lang="en-GB" sz="1800" dirty="0" err="1"/>
              <a:t>dat</a:t>
            </a:r>
            <a:r>
              <a:rPr lang="en-GB" sz="1800" dirty="0"/>
              <a:t> </a:t>
            </a:r>
            <a:r>
              <a:rPr lang="en-GB" sz="1800" u="sng" dirty="0"/>
              <a:t>NIET</a:t>
            </a:r>
            <a:r>
              <a:rPr lang="en-GB" sz="1800" dirty="0"/>
              <a:t> </a:t>
            </a:r>
            <a:r>
              <a:rPr lang="en-GB" sz="1800" dirty="0" err="1"/>
              <a:t>nodig</a:t>
            </a:r>
            <a:r>
              <a:rPr lang="en-GB" sz="1800" dirty="0"/>
              <a:t> is voor pulser of </a:t>
            </a:r>
            <a:r>
              <a:rPr lang="en-GB" sz="1800" dirty="0" err="1"/>
              <a:t>koppelaar</a:t>
            </a:r>
            <a:r>
              <a:rPr lang="en-GB" sz="1800" dirty="0"/>
              <a:t> (NB app </a:t>
            </a:r>
            <a:r>
              <a:rPr lang="en-GB" sz="1800" dirty="0" err="1"/>
              <a:t>groep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Mobieltje</a:t>
            </a:r>
            <a:r>
              <a:rPr lang="en-GB" sz="1800" dirty="0"/>
              <a:t> pulser en </a:t>
            </a:r>
            <a:r>
              <a:rPr lang="en-GB" sz="1800" dirty="0" err="1"/>
              <a:t>koppelaar</a:t>
            </a:r>
            <a:endParaRPr lang="en-GB" sz="1800" dirty="0"/>
          </a:p>
          <a:p>
            <a:r>
              <a:rPr lang="en-GB" sz="1800" dirty="0" err="1"/>
              <a:t>Lijst</a:t>
            </a:r>
            <a:r>
              <a:rPr lang="en-GB" sz="1800" dirty="0"/>
              <a:t> </a:t>
            </a:r>
            <a:r>
              <a:rPr lang="en-GB" sz="1800" dirty="0" err="1"/>
              <a:t>telefoonnummers</a:t>
            </a:r>
            <a:r>
              <a:rPr lang="en-GB" sz="1800" dirty="0"/>
              <a:t> </a:t>
            </a:r>
          </a:p>
          <a:p>
            <a:r>
              <a:rPr lang="en-GB" sz="1800" dirty="0"/>
              <a:t>……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21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B24A2AD-F1BF-42E9-B995-1819A26DA204}"/>
              </a:ext>
            </a:extLst>
          </p:cNvPr>
          <p:cNvSpPr/>
          <p:nvPr/>
        </p:nvSpPr>
        <p:spPr>
          <a:xfrm>
            <a:off x="56147" y="3044686"/>
            <a:ext cx="12079706" cy="1679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815BD0-5A1D-475C-BF14-D1B6F5859E03}"/>
              </a:ext>
            </a:extLst>
          </p:cNvPr>
          <p:cNvSpPr/>
          <p:nvPr/>
        </p:nvSpPr>
        <p:spPr>
          <a:xfrm>
            <a:off x="56147" y="633039"/>
            <a:ext cx="12079704" cy="23533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BB94C0-5E15-4F17-9133-7D7177C8C07A}"/>
              </a:ext>
            </a:extLst>
          </p:cNvPr>
          <p:cNvSpPr txBox="1"/>
          <p:nvPr/>
        </p:nvSpPr>
        <p:spPr>
          <a:xfrm>
            <a:off x="56147" y="136358"/>
            <a:ext cx="4519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Opstelling</a:t>
            </a:r>
            <a:r>
              <a:rPr lang="en-GB" dirty="0"/>
              <a:t> START = 0m.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08DB55-9CA3-40AB-815E-B52DDFA6D522}"/>
              </a:ext>
            </a:extLst>
          </p:cNvPr>
          <p:cNvSpPr/>
          <p:nvPr/>
        </p:nvSpPr>
        <p:spPr>
          <a:xfrm>
            <a:off x="4818648" y="4802473"/>
            <a:ext cx="2288005" cy="1967477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14E9E-6C0C-4AED-A96F-2CBDD734B765}"/>
              </a:ext>
            </a:extLst>
          </p:cNvPr>
          <p:cNvSpPr txBox="1"/>
          <p:nvPr/>
        </p:nvSpPr>
        <p:spPr>
          <a:xfrm>
            <a:off x="7002380" y="6376373"/>
            <a:ext cx="118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Party-tent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4ABD3E-C17F-40B9-B345-9EA7F0766142}"/>
              </a:ext>
            </a:extLst>
          </p:cNvPr>
          <p:cNvSpPr txBox="1"/>
          <p:nvPr/>
        </p:nvSpPr>
        <p:spPr>
          <a:xfrm>
            <a:off x="11117178" y="737937"/>
            <a:ext cx="92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kanaal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764696-C4D2-40D9-AEFE-096E7765842D}"/>
              </a:ext>
            </a:extLst>
          </p:cNvPr>
          <p:cNvSpPr/>
          <p:nvPr/>
        </p:nvSpPr>
        <p:spPr>
          <a:xfrm flipV="1">
            <a:off x="5518484" y="569494"/>
            <a:ext cx="633661" cy="45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2A4F02-F2EB-402B-AC4A-FC208325CEAF}"/>
              </a:ext>
            </a:extLst>
          </p:cNvPr>
          <p:cNvCxnSpPr>
            <a:cxnSpLocks/>
            <a:stCxn id="7" idx="0"/>
            <a:endCxn id="7" idx="2"/>
          </p:cNvCxnSpPr>
          <p:nvPr/>
        </p:nvCxnSpPr>
        <p:spPr>
          <a:xfrm flipV="1">
            <a:off x="5835315" y="569494"/>
            <a:ext cx="0" cy="4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00D3FE-8072-4DBA-90EC-9C4E9C166C93}"/>
              </a:ext>
            </a:extLst>
          </p:cNvPr>
          <p:cNvCxnSpPr>
            <a:cxnSpLocks/>
            <a:stCxn id="7" idx="0"/>
          </p:cNvCxnSpPr>
          <p:nvPr/>
        </p:nvCxnSpPr>
        <p:spPr>
          <a:xfrm>
            <a:off x="5835315" y="615213"/>
            <a:ext cx="68179" cy="549021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5806B8E-EA1A-4DB3-AFEF-8FD4B9946E14}"/>
              </a:ext>
            </a:extLst>
          </p:cNvPr>
          <p:cNvSpPr txBox="1"/>
          <p:nvPr/>
        </p:nvSpPr>
        <p:spPr>
          <a:xfrm>
            <a:off x="6007767" y="737937"/>
            <a:ext cx="3906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00F6C5-537B-49F3-9838-D04885D5941B}"/>
              </a:ext>
            </a:extLst>
          </p:cNvPr>
          <p:cNvSpPr txBox="1"/>
          <p:nvPr/>
        </p:nvSpPr>
        <p:spPr>
          <a:xfrm>
            <a:off x="5835314" y="256674"/>
            <a:ext cx="518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Streep van wit bord </a:t>
            </a:r>
            <a:r>
              <a:rPr lang="en-GB" dirty="0" err="1"/>
              <a:t>naar</a:t>
            </a:r>
            <a:r>
              <a:rPr lang="en-GB" dirty="0"/>
              <a:t> paal = </a:t>
            </a:r>
            <a:r>
              <a:rPr lang="en-GB" dirty="0" err="1"/>
              <a:t>startlijn</a:t>
            </a:r>
            <a:r>
              <a:rPr lang="en-GB" dirty="0"/>
              <a:t> @</a:t>
            </a:r>
            <a:r>
              <a:rPr lang="en-GB" dirty="0">
                <a:highlight>
                  <a:srgbClr val="FFFF00"/>
                </a:highlight>
              </a:rPr>
              <a:t>kmp 8.6??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3A3782-D239-405E-8B1D-A5E29D000EA7}"/>
              </a:ext>
            </a:extLst>
          </p:cNvPr>
          <p:cNvSpPr txBox="1"/>
          <p:nvPr/>
        </p:nvSpPr>
        <p:spPr>
          <a:xfrm>
            <a:off x="10451432" y="2975811"/>
            <a:ext cx="158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gemaaid</a:t>
            </a:r>
            <a:r>
              <a:rPr lang="en-GB" dirty="0"/>
              <a:t> </a:t>
            </a:r>
            <a:r>
              <a:rPr lang="en-GB" dirty="0" err="1"/>
              <a:t>talud</a:t>
            </a:r>
            <a:r>
              <a:rPr lang="en-GB" dirty="0"/>
              <a:t>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7FAF6D6-5A09-4C36-9562-9BB8D01D0663}"/>
              </a:ext>
            </a:extLst>
          </p:cNvPr>
          <p:cNvSpPr/>
          <p:nvPr/>
        </p:nvSpPr>
        <p:spPr>
          <a:xfrm>
            <a:off x="5823283" y="3913329"/>
            <a:ext cx="92241" cy="1136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372FA0-1F61-4204-816D-44E291189E7F}"/>
              </a:ext>
            </a:extLst>
          </p:cNvPr>
          <p:cNvSpPr txBox="1"/>
          <p:nvPr/>
        </p:nvSpPr>
        <p:spPr>
          <a:xfrm>
            <a:off x="5883620" y="3715225"/>
            <a:ext cx="371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Paal in de </a:t>
            </a:r>
            <a:r>
              <a:rPr lang="en-GB" dirty="0" err="1"/>
              <a:t>grond</a:t>
            </a:r>
            <a:r>
              <a:rPr lang="en-GB" dirty="0"/>
              <a:t> (</a:t>
            </a:r>
            <a:r>
              <a:rPr lang="en-GB" dirty="0" err="1"/>
              <a:t>oude</a:t>
            </a:r>
            <a:r>
              <a:rPr lang="en-GB" dirty="0"/>
              <a:t> </a:t>
            </a:r>
            <a:r>
              <a:rPr lang="en-GB" dirty="0" err="1"/>
              <a:t>Amycus</a:t>
            </a:r>
            <a:r>
              <a:rPr lang="en-GB" dirty="0"/>
              <a:t> </a:t>
            </a:r>
            <a:r>
              <a:rPr lang="en-GB" dirty="0" err="1"/>
              <a:t>riem</a:t>
            </a:r>
            <a:r>
              <a:rPr lang="en-GB" dirty="0"/>
              <a:t>)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39CB328-E7D2-421C-9224-9D3AF205E329}"/>
              </a:ext>
            </a:extLst>
          </p:cNvPr>
          <p:cNvSpPr/>
          <p:nvPr/>
        </p:nvSpPr>
        <p:spPr>
          <a:xfrm>
            <a:off x="5676899" y="4531531"/>
            <a:ext cx="385011" cy="270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3B88C9-FB4B-4764-BF2D-BAF11B596CF8}"/>
              </a:ext>
            </a:extLst>
          </p:cNvPr>
          <p:cNvSpPr txBox="1"/>
          <p:nvPr/>
        </p:nvSpPr>
        <p:spPr>
          <a:xfrm>
            <a:off x="6087244" y="4435642"/>
            <a:ext cx="502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Stoel</a:t>
            </a:r>
            <a:r>
              <a:rPr lang="en-GB" dirty="0"/>
              <a:t> pulser </a:t>
            </a:r>
            <a:r>
              <a:rPr lang="en-GB" dirty="0" err="1"/>
              <a:t>primair</a:t>
            </a:r>
            <a:r>
              <a:rPr lang="en-GB" dirty="0"/>
              <a:t> (</a:t>
            </a:r>
            <a:r>
              <a:rPr lang="en-GB" dirty="0" err="1"/>
              <a:t>achterpoten</a:t>
            </a:r>
            <a:r>
              <a:rPr lang="en-GB" dirty="0"/>
              <a:t> </a:t>
            </a:r>
            <a:r>
              <a:rPr lang="en-GB" dirty="0" err="1"/>
              <a:t>ingraven</a:t>
            </a:r>
            <a:r>
              <a:rPr lang="en-GB" dirty="0"/>
              <a:t> in </a:t>
            </a:r>
            <a:r>
              <a:rPr lang="en-GB" dirty="0" err="1"/>
              <a:t>talud</a:t>
            </a:r>
            <a:r>
              <a:rPr lang="en-GB" dirty="0"/>
              <a:t>)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431BEC9-231D-4E16-8A2E-97A835346603}"/>
              </a:ext>
            </a:extLst>
          </p:cNvPr>
          <p:cNvSpPr/>
          <p:nvPr/>
        </p:nvSpPr>
        <p:spPr>
          <a:xfrm>
            <a:off x="6553931" y="5534526"/>
            <a:ext cx="376256" cy="2566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F0B5EFF-A22A-43FD-831C-D78ED1223386}"/>
              </a:ext>
            </a:extLst>
          </p:cNvPr>
          <p:cNvSpPr/>
          <p:nvPr/>
        </p:nvSpPr>
        <p:spPr>
          <a:xfrm>
            <a:off x="2019301" y="5746287"/>
            <a:ext cx="2799346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3A0185-4DAB-4131-92C0-5DB1AA1BB09E}"/>
              </a:ext>
            </a:extLst>
          </p:cNvPr>
          <p:cNvSpPr txBox="1"/>
          <p:nvPr/>
        </p:nvSpPr>
        <p:spPr>
          <a:xfrm>
            <a:off x="6845220" y="5478197"/>
            <a:ext cx="391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Stoelen </a:t>
            </a:r>
            <a:r>
              <a:rPr lang="en-GB" dirty="0" err="1"/>
              <a:t>koppelaar</a:t>
            </a:r>
            <a:r>
              <a:rPr lang="en-GB" dirty="0"/>
              <a:t> </a:t>
            </a:r>
            <a:r>
              <a:rPr lang="en-GB" dirty="0" err="1"/>
              <a:t>primair</a:t>
            </a:r>
            <a:r>
              <a:rPr lang="en-GB" dirty="0"/>
              <a:t> en </a:t>
            </a:r>
            <a:r>
              <a:rPr lang="en-GB" dirty="0" err="1"/>
              <a:t>schrijver</a:t>
            </a: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95FFC6-85E1-4BA6-8D4C-34AF1E317FD6}"/>
              </a:ext>
            </a:extLst>
          </p:cNvPr>
          <p:cNvSpPr txBox="1"/>
          <p:nvPr/>
        </p:nvSpPr>
        <p:spPr>
          <a:xfrm>
            <a:off x="2037347" y="6047874"/>
            <a:ext cx="278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Auto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ECAE97F-D7CE-46C0-96D8-829F35A97876}"/>
              </a:ext>
            </a:extLst>
          </p:cNvPr>
          <p:cNvSpPr/>
          <p:nvPr/>
        </p:nvSpPr>
        <p:spPr>
          <a:xfrm>
            <a:off x="6152145" y="5534526"/>
            <a:ext cx="376256" cy="2564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AC2F036-134A-4345-AB39-421446BCCDAB}"/>
              </a:ext>
            </a:extLst>
          </p:cNvPr>
          <p:cNvSpPr/>
          <p:nvPr/>
        </p:nvSpPr>
        <p:spPr>
          <a:xfrm>
            <a:off x="5712568" y="5253424"/>
            <a:ext cx="336089" cy="25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C4FEC63-BB58-4AAD-933A-C471EF3BCBA3}"/>
              </a:ext>
            </a:extLst>
          </p:cNvPr>
          <p:cNvSpPr/>
          <p:nvPr/>
        </p:nvSpPr>
        <p:spPr>
          <a:xfrm>
            <a:off x="5285232" y="5253606"/>
            <a:ext cx="371712" cy="256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1F1A7A-52D5-4AA8-89C4-EC083AB10ADB}"/>
              </a:ext>
            </a:extLst>
          </p:cNvPr>
          <p:cNvSpPr txBox="1"/>
          <p:nvPr/>
        </p:nvSpPr>
        <p:spPr>
          <a:xfrm>
            <a:off x="1738410" y="5186932"/>
            <a:ext cx="363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Stoelen </a:t>
            </a:r>
            <a:r>
              <a:rPr lang="en-GB" dirty="0" err="1"/>
              <a:t>koppelaar</a:t>
            </a:r>
            <a:r>
              <a:rPr lang="en-GB" dirty="0"/>
              <a:t> en pulser back-up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5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B24A2AD-F1BF-42E9-B995-1819A26DA204}"/>
              </a:ext>
            </a:extLst>
          </p:cNvPr>
          <p:cNvSpPr/>
          <p:nvPr/>
        </p:nvSpPr>
        <p:spPr>
          <a:xfrm>
            <a:off x="56147" y="3044686"/>
            <a:ext cx="12079706" cy="1679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815BD0-5A1D-475C-BF14-D1B6F5859E03}"/>
              </a:ext>
            </a:extLst>
          </p:cNvPr>
          <p:cNvSpPr/>
          <p:nvPr/>
        </p:nvSpPr>
        <p:spPr>
          <a:xfrm>
            <a:off x="56147" y="633039"/>
            <a:ext cx="12079704" cy="23533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BB94C0-5E15-4F17-9133-7D7177C8C07A}"/>
              </a:ext>
            </a:extLst>
          </p:cNvPr>
          <p:cNvSpPr txBox="1"/>
          <p:nvPr/>
        </p:nvSpPr>
        <p:spPr>
          <a:xfrm>
            <a:off x="56147" y="136358"/>
            <a:ext cx="4519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Opstelling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TUSSEN = 2500m.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4ABD3E-C17F-40B9-B345-9EA7F0766142}"/>
              </a:ext>
            </a:extLst>
          </p:cNvPr>
          <p:cNvSpPr txBox="1"/>
          <p:nvPr/>
        </p:nvSpPr>
        <p:spPr>
          <a:xfrm>
            <a:off x="11117178" y="737937"/>
            <a:ext cx="92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kanaal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2A4F02-F2EB-402B-AC4A-FC208325CEAF}"/>
              </a:ext>
            </a:extLst>
          </p:cNvPr>
          <p:cNvCxnSpPr>
            <a:cxnSpLocks/>
          </p:cNvCxnSpPr>
          <p:nvPr/>
        </p:nvCxnSpPr>
        <p:spPr>
          <a:xfrm flipV="1">
            <a:off x="5835315" y="569494"/>
            <a:ext cx="0" cy="4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00D3FE-8072-4DBA-90EC-9C4E9C166C93}"/>
              </a:ext>
            </a:extLst>
          </p:cNvPr>
          <p:cNvCxnSpPr>
            <a:cxnSpLocks/>
          </p:cNvCxnSpPr>
          <p:nvPr/>
        </p:nvCxnSpPr>
        <p:spPr>
          <a:xfrm>
            <a:off x="5835315" y="615213"/>
            <a:ext cx="68179" cy="549021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5806B8E-EA1A-4DB3-AFEF-8FD4B9946E14}"/>
              </a:ext>
            </a:extLst>
          </p:cNvPr>
          <p:cNvSpPr txBox="1"/>
          <p:nvPr/>
        </p:nvSpPr>
        <p:spPr>
          <a:xfrm>
            <a:off x="6007767" y="737937"/>
            <a:ext cx="3906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00F6C5-537B-49F3-9838-D04885D5941B}"/>
              </a:ext>
            </a:extLst>
          </p:cNvPr>
          <p:cNvSpPr txBox="1"/>
          <p:nvPr/>
        </p:nvSpPr>
        <p:spPr>
          <a:xfrm>
            <a:off x="5835315" y="256674"/>
            <a:ext cx="492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Streep van rode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naar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paal =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meetlijn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@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kmp …..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3A3782-D239-405E-8B1D-A5E29D000EA7}"/>
              </a:ext>
            </a:extLst>
          </p:cNvPr>
          <p:cNvSpPr txBox="1"/>
          <p:nvPr/>
        </p:nvSpPr>
        <p:spPr>
          <a:xfrm>
            <a:off x="10451432" y="2975811"/>
            <a:ext cx="158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gemaaid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talud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7FAF6D6-5A09-4C36-9562-9BB8D01D0663}"/>
              </a:ext>
            </a:extLst>
          </p:cNvPr>
          <p:cNvSpPr/>
          <p:nvPr/>
        </p:nvSpPr>
        <p:spPr>
          <a:xfrm>
            <a:off x="5811253" y="3428999"/>
            <a:ext cx="92241" cy="1136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372FA0-1F61-4204-816D-44E291189E7F}"/>
              </a:ext>
            </a:extLst>
          </p:cNvPr>
          <p:cNvSpPr txBox="1"/>
          <p:nvPr/>
        </p:nvSpPr>
        <p:spPr>
          <a:xfrm>
            <a:off x="5903494" y="3272043"/>
            <a:ext cx="371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Paal in 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grond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oude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Amycus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riem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39CB328-E7D2-421C-9224-9D3AF205E329}"/>
              </a:ext>
            </a:extLst>
          </p:cNvPr>
          <p:cNvSpPr/>
          <p:nvPr/>
        </p:nvSpPr>
        <p:spPr>
          <a:xfrm>
            <a:off x="5673378" y="4746064"/>
            <a:ext cx="385011" cy="270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3B88C9-FB4B-4764-BF2D-BAF11B596CF8}"/>
              </a:ext>
            </a:extLst>
          </p:cNvPr>
          <p:cNvSpPr txBox="1"/>
          <p:nvPr/>
        </p:nvSpPr>
        <p:spPr>
          <a:xfrm>
            <a:off x="6068708" y="4742747"/>
            <a:ext cx="502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Stoel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pulser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3A0185-4DAB-4131-92C0-5DB1AA1BB09E}"/>
              </a:ext>
            </a:extLst>
          </p:cNvPr>
          <p:cNvSpPr txBox="1"/>
          <p:nvPr/>
        </p:nvSpPr>
        <p:spPr>
          <a:xfrm>
            <a:off x="6552831" y="5478105"/>
            <a:ext cx="391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Stoel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koppelaar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ECAE97F-D7CE-46C0-96D8-829F35A97876}"/>
              </a:ext>
            </a:extLst>
          </p:cNvPr>
          <p:cNvSpPr/>
          <p:nvPr/>
        </p:nvSpPr>
        <p:spPr>
          <a:xfrm>
            <a:off x="6152145" y="5534526"/>
            <a:ext cx="376256" cy="2564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F58884A9-684F-48C1-BEFB-D9FFB869F2EB}"/>
              </a:ext>
            </a:extLst>
          </p:cNvPr>
          <p:cNvSpPr/>
          <p:nvPr/>
        </p:nvSpPr>
        <p:spPr>
          <a:xfrm flipH="1">
            <a:off x="7082589" y="5013158"/>
            <a:ext cx="304799" cy="5213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1235A9-46E3-4B03-8626-054C37D37910}"/>
              </a:ext>
            </a:extLst>
          </p:cNvPr>
          <p:cNvSpPr txBox="1"/>
          <p:nvPr/>
        </p:nvSpPr>
        <p:spPr>
          <a:xfrm>
            <a:off x="7387388" y="4916625"/>
            <a:ext cx="238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Keukentrap</a:t>
            </a:r>
            <a:r>
              <a:rPr lang="en-GB" dirty="0"/>
              <a:t> voor </a:t>
            </a:r>
            <a:r>
              <a:rPr lang="en-GB" dirty="0" err="1"/>
              <a:t>uitkijk</a:t>
            </a:r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63D588-F3D1-4747-9D5C-A10A3E387266}"/>
              </a:ext>
            </a:extLst>
          </p:cNvPr>
          <p:cNvSpPr/>
          <p:nvPr/>
        </p:nvSpPr>
        <p:spPr>
          <a:xfrm>
            <a:off x="5735054" y="569495"/>
            <a:ext cx="232610" cy="2134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B24A2AD-F1BF-42E9-B995-1819A26DA204}"/>
              </a:ext>
            </a:extLst>
          </p:cNvPr>
          <p:cNvSpPr/>
          <p:nvPr/>
        </p:nvSpPr>
        <p:spPr>
          <a:xfrm>
            <a:off x="56147" y="3345143"/>
            <a:ext cx="12079704" cy="1379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815BD0-5A1D-475C-BF14-D1B6F5859E03}"/>
              </a:ext>
            </a:extLst>
          </p:cNvPr>
          <p:cNvSpPr/>
          <p:nvPr/>
        </p:nvSpPr>
        <p:spPr>
          <a:xfrm>
            <a:off x="56147" y="633038"/>
            <a:ext cx="12079688" cy="265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BB94C0-5E15-4F17-9133-7D7177C8C07A}"/>
              </a:ext>
            </a:extLst>
          </p:cNvPr>
          <p:cNvSpPr txBox="1"/>
          <p:nvPr/>
        </p:nvSpPr>
        <p:spPr>
          <a:xfrm>
            <a:off x="56147" y="136358"/>
            <a:ext cx="4519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Opstelling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FINISH = 5000m.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08DB55-9CA3-40AB-815E-B52DDFA6D522}"/>
              </a:ext>
            </a:extLst>
          </p:cNvPr>
          <p:cNvSpPr/>
          <p:nvPr/>
        </p:nvSpPr>
        <p:spPr>
          <a:xfrm>
            <a:off x="4818648" y="4802473"/>
            <a:ext cx="2288005" cy="1967477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14E9E-6C0C-4AED-A96F-2CBDD734B765}"/>
              </a:ext>
            </a:extLst>
          </p:cNvPr>
          <p:cNvSpPr txBox="1"/>
          <p:nvPr/>
        </p:nvSpPr>
        <p:spPr>
          <a:xfrm>
            <a:off x="7002380" y="6376373"/>
            <a:ext cx="118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Party-tent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4ABD3E-C17F-40B9-B345-9EA7F0766142}"/>
              </a:ext>
            </a:extLst>
          </p:cNvPr>
          <p:cNvSpPr txBox="1"/>
          <p:nvPr/>
        </p:nvSpPr>
        <p:spPr>
          <a:xfrm>
            <a:off x="11117178" y="737937"/>
            <a:ext cx="92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kanaal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764696-C4D2-40D9-AEFE-096E7765842D}"/>
              </a:ext>
            </a:extLst>
          </p:cNvPr>
          <p:cNvSpPr/>
          <p:nvPr/>
        </p:nvSpPr>
        <p:spPr>
          <a:xfrm flipV="1">
            <a:off x="5518484" y="569494"/>
            <a:ext cx="633661" cy="45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2A4F02-F2EB-402B-AC4A-FC208325CEAF}"/>
              </a:ext>
            </a:extLst>
          </p:cNvPr>
          <p:cNvCxnSpPr>
            <a:cxnSpLocks/>
            <a:stCxn id="7" idx="0"/>
            <a:endCxn id="7" idx="2"/>
          </p:cNvCxnSpPr>
          <p:nvPr/>
        </p:nvCxnSpPr>
        <p:spPr>
          <a:xfrm flipV="1">
            <a:off x="5835315" y="569494"/>
            <a:ext cx="0" cy="4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00D3FE-8072-4DBA-90EC-9C4E9C166C93}"/>
              </a:ext>
            </a:extLst>
          </p:cNvPr>
          <p:cNvCxnSpPr>
            <a:cxnSpLocks/>
            <a:stCxn id="7" idx="0"/>
          </p:cNvCxnSpPr>
          <p:nvPr/>
        </p:nvCxnSpPr>
        <p:spPr>
          <a:xfrm>
            <a:off x="5835315" y="615213"/>
            <a:ext cx="68179" cy="549021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5806B8E-EA1A-4DB3-AFEF-8FD4B9946E14}"/>
              </a:ext>
            </a:extLst>
          </p:cNvPr>
          <p:cNvSpPr txBox="1"/>
          <p:nvPr/>
        </p:nvSpPr>
        <p:spPr>
          <a:xfrm>
            <a:off x="6007767" y="737937"/>
            <a:ext cx="3906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00F6C5-537B-49F3-9838-D04885D5941B}"/>
              </a:ext>
            </a:extLst>
          </p:cNvPr>
          <p:cNvSpPr txBox="1"/>
          <p:nvPr/>
        </p:nvSpPr>
        <p:spPr>
          <a:xfrm>
            <a:off x="5835314" y="256674"/>
            <a:ext cx="539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Streep van wit bord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naar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paal =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finishlijn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@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kmp 13.6 ??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3A3782-D239-405E-8B1D-A5E29D000EA7}"/>
              </a:ext>
            </a:extLst>
          </p:cNvPr>
          <p:cNvSpPr txBox="1"/>
          <p:nvPr/>
        </p:nvSpPr>
        <p:spPr>
          <a:xfrm>
            <a:off x="10796729" y="3741301"/>
            <a:ext cx="14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gemaaid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gras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7FAF6D6-5A09-4C36-9562-9BB8D01D0663}"/>
              </a:ext>
            </a:extLst>
          </p:cNvPr>
          <p:cNvSpPr/>
          <p:nvPr/>
        </p:nvSpPr>
        <p:spPr>
          <a:xfrm>
            <a:off x="5811253" y="3428999"/>
            <a:ext cx="92241" cy="1136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372FA0-1F61-4204-816D-44E291189E7F}"/>
              </a:ext>
            </a:extLst>
          </p:cNvPr>
          <p:cNvSpPr txBox="1"/>
          <p:nvPr/>
        </p:nvSpPr>
        <p:spPr>
          <a:xfrm>
            <a:off x="5903493" y="3272043"/>
            <a:ext cx="419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Paal in 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grond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oude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Amycus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riem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o.i.d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.)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39CB328-E7D2-421C-9224-9D3AF205E329}"/>
              </a:ext>
            </a:extLst>
          </p:cNvPr>
          <p:cNvSpPr/>
          <p:nvPr/>
        </p:nvSpPr>
        <p:spPr>
          <a:xfrm>
            <a:off x="5676898" y="4746064"/>
            <a:ext cx="385011" cy="270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3B88C9-FB4B-4764-BF2D-BAF11B596CF8}"/>
              </a:ext>
            </a:extLst>
          </p:cNvPr>
          <p:cNvSpPr txBox="1"/>
          <p:nvPr/>
        </p:nvSpPr>
        <p:spPr>
          <a:xfrm>
            <a:off x="6063574" y="4659777"/>
            <a:ext cx="210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Stoel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pulser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primair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431BEC9-231D-4E16-8A2E-97A835346603}"/>
              </a:ext>
            </a:extLst>
          </p:cNvPr>
          <p:cNvSpPr/>
          <p:nvPr/>
        </p:nvSpPr>
        <p:spPr>
          <a:xfrm>
            <a:off x="6553931" y="5534526"/>
            <a:ext cx="376256" cy="2566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3A0185-4DAB-4131-92C0-5DB1AA1BB09E}"/>
              </a:ext>
            </a:extLst>
          </p:cNvPr>
          <p:cNvSpPr txBox="1"/>
          <p:nvPr/>
        </p:nvSpPr>
        <p:spPr>
          <a:xfrm>
            <a:off x="6845220" y="5478197"/>
            <a:ext cx="391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Stoelen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koppelaar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primair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schrijver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ECAE97F-D7CE-46C0-96D8-829F35A97876}"/>
              </a:ext>
            </a:extLst>
          </p:cNvPr>
          <p:cNvSpPr/>
          <p:nvPr/>
        </p:nvSpPr>
        <p:spPr>
          <a:xfrm>
            <a:off x="6152145" y="5534526"/>
            <a:ext cx="376256" cy="2564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AC2F036-134A-4345-AB39-421446BCCDAB}"/>
              </a:ext>
            </a:extLst>
          </p:cNvPr>
          <p:cNvSpPr/>
          <p:nvPr/>
        </p:nvSpPr>
        <p:spPr>
          <a:xfrm>
            <a:off x="5712568" y="5253424"/>
            <a:ext cx="336089" cy="256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C4FEC63-BB58-4AAD-933A-C471EF3BCBA3}"/>
              </a:ext>
            </a:extLst>
          </p:cNvPr>
          <p:cNvSpPr/>
          <p:nvPr/>
        </p:nvSpPr>
        <p:spPr>
          <a:xfrm>
            <a:off x="5285232" y="5253606"/>
            <a:ext cx="371712" cy="256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1F1A7A-52D5-4AA8-89C4-EC083AB10ADB}"/>
              </a:ext>
            </a:extLst>
          </p:cNvPr>
          <p:cNvSpPr txBox="1"/>
          <p:nvPr/>
        </p:nvSpPr>
        <p:spPr>
          <a:xfrm>
            <a:off x="1738410" y="5186932"/>
            <a:ext cx="363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Stoelen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koppelaar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 pulser back-up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77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EC48A-CF7E-4FEC-9878-A1324962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Uitleg</a:t>
            </a:r>
            <a:r>
              <a:rPr lang="en-GB" dirty="0"/>
              <a:t> </a:t>
            </a:r>
            <a:r>
              <a:rPr lang="en-GB" dirty="0" err="1"/>
              <a:t>startprocedure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72A3B-880B-46A8-8A5C-10AB4B422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03"/>
            <a:ext cx="10515600" cy="5192797"/>
          </a:xfrm>
        </p:spPr>
        <p:txBody>
          <a:bodyPr>
            <a:normAutofit/>
          </a:bodyPr>
          <a:lstStyle/>
          <a:p>
            <a:r>
              <a:rPr lang="en-GB" sz="1800" dirty="0" err="1"/>
              <a:t>Opstelling</a:t>
            </a:r>
            <a:r>
              <a:rPr lang="en-GB" sz="1800" dirty="0"/>
              <a:t> </a:t>
            </a:r>
            <a:r>
              <a:rPr lang="en-GB" sz="1800" dirty="0" err="1"/>
              <a:t>tijdig</a:t>
            </a:r>
            <a:r>
              <a:rPr lang="en-GB" sz="1800" dirty="0"/>
              <a:t> </a:t>
            </a:r>
            <a:r>
              <a:rPr lang="en-GB" sz="1800" dirty="0" err="1"/>
              <a:t>gereedmaken</a:t>
            </a:r>
            <a:r>
              <a:rPr lang="en-GB" sz="1800" dirty="0"/>
              <a:t>  </a:t>
            </a:r>
            <a:r>
              <a:rPr lang="en-GB" sz="1800" dirty="0" err="1"/>
              <a:t>vlgs</a:t>
            </a:r>
            <a:r>
              <a:rPr lang="en-GB" sz="1800" dirty="0"/>
              <a:t> </a:t>
            </a:r>
            <a:r>
              <a:rPr lang="en-GB" sz="1800" dirty="0" err="1"/>
              <a:t>plattegrond</a:t>
            </a:r>
            <a:r>
              <a:rPr lang="en-GB" sz="1800" dirty="0"/>
              <a:t>, </a:t>
            </a:r>
            <a:r>
              <a:rPr lang="en-GB" sz="1800" dirty="0" err="1"/>
              <a:t>vertrek</a:t>
            </a:r>
            <a:r>
              <a:rPr lang="en-GB" sz="1800" dirty="0"/>
              <a:t> per auto </a:t>
            </a:r>
            <a:r>
              <a:rPr lang="en-GB" sz="1800" dirty="0" err="1"/>
              <a:t>naar</a:t>
            </a:r>
            <a:r>
              <a:rPr lang="en-GB" sz="1800" dirty="0"/>
              <a:t> </a:t>
            </a:r>
            <a:r>
              <a:rPr lang="en-GB" sz="1800" dirty="0" err="1"/>
              <a:t>startlocatie</a:t>
            </a:r>
            <a:r>
              <a:rPr lang="en-GB" sz="1800" dirty="0"/>
              <a:t> 40min. </a:t>
            </a:r>
            <a:r>
              <a:rPr lang="en-GB" sz="1800" dirty="0" err="1"/>
              <a:t>vóór</a:t>
            </a:r>
            <a:r>
              <a:rPr lang="en-GB" sz="1800" dirty="0"/>
              <a:t> </a:t>
            </a:r>
            <a:r>
              <a:rPr lang="en-GB" sz="1800" dirty="0" err="1"/>
              <a:t>aanvang</a:t>
            </a:r>
            <a:r>
              <a:rPr lang="en-GB" sz="1800" dirty="0"/>
              <a:t> </a:t>
            </a:r>
            <a:r>
              <a:rPr lang="en-GB" sz="1800" dirty="0" err="1"/>
              <a:t>oproeien</a:t>
            </a:r>
            <a:r>
              <a:rPr lang="en-GB" sz="1800" dirty="0"/>
              <a:t>.</a:t>
            </a:r>
          </a:p>
          <a:p>
            <a:r>
              <a:rPr lang="en-GB" sz="1800" dirty="0"/>
              <a:t>Check </a:t>
            </a:r>
            <a:r>
              <a:rPr lang="en-GB" sz="1800" dirty="0" err="1"/>
              <a:t>telefoonnummers</a:t>
            </a:r>
            <a:r>
              <a:rPr lang="en-GB" sz="1800" dirty="0"/>
              <a:t>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pulscodes</a:t>
            </a:r>
            <a:r>
              <a:rPr lang="en-GB" sz="1800" dirty="0"/>
              <a:t> </a:t>
            </a:r>
            <a:r>
              <a:rPr lang="en-GB" sz="1800" dirty="0" err="1"/>
              <a:t>zie</a:t>
            </a:r>
            <a:r>
              <a:rPr lang="en-GB" sz="1800" dirty="0"/>
              <a:t> pres. </a:t>
            </a:r>
            <a:r>
              <a:rPr lang="en-GB" sz="1800" dirty="0" err="1"/>
              <a:t>Sebastiaan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Kamprechter</a:t>
            </a:r>
            <a:r>
              <a:rPr lang="en-GB" sz="1800" dirty="0"/>
              <a:t> </a:t>
            </a:r>
            <a:r>
              <a:rPr lang="en-GB" sz="1800" dirty="0" err="1"/>
              <a:t>meldt</a:t>
            </a:r>
            <a:r>
              <a:rPr lang="en-GB" sz="1800" dirty="0"/>
              <a:t> start </a:t>
            </a:r>
            <a:r>
              <a:rPr lang="en-GB" sz="1800" dirty="0" err="1"/>
              <a:t>wedstrijd</a:t>
            </a:r>
            <a:r>
              <a:rPr lang="en-GB" sz="1800" dirty="0"/>
              <a:t> (</a:t>
            </a:r>
            <a:r>
              <a:rPr lang="en-GB" sz="1800" dirty="0" err="1"/>
              <a:t>telefoon</a:t>
            </a:r>
            <a:r>
              <a:rPr lang="en-GB" sz="1800" dirty="0"/>
              <a:t> </a:t>
            </a:r>
            <a:r>
              <a:rPr lang="en-GB" sz="1800" dirty="0" err="1"/>
              <a:t>schrijver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Waarnemen</a:t>
            </a:r>
            <a:r>
              <a:rPr lang="en-GB" sz="1800" dirty="0"/>
              <a:t> </a:t>
            </a:r>
            <a:r>
              <a:rPr lang="en-GB" sz="1800" dirty="0" err="1"/>
              <a:t>rugnummer</a:t>
            </a:r>
            <a:r>
              <a:rPr lang="en-GB" sz="1800" dirty="0"/>
              <a:t>/</a:t>
            </a:r>
            <a:r>
              <a:rPr lang="en-GB" sz="1800" dirty="0" err="1"/>
              <a:t>boegnummer</a:t>
            </a:r>
            <a:r>
              <a:rPr lang="en-GB" sz="1800" dirty="0"/>
              <a:t> door </a:t>
            </a:r>
            <a:r>
              <a:rPr lang="en-GB" sz="1800" dirty="0" err="1"/>
              <a:t>uitkijk</a:t>
            </a:r>
            <a:r>
              <a:rPr lang="en-GB" sz="1800" dirty="0"/>
              <a:t> </a:t>
            </a:r>
            <a:r>
              <a:rPr lang="en-GB" sz="1800" dirty="0">
                <a:highlight>
                  <a:srgbClr val="FFFF00"/>
                </a:highlight>
              </a:rPr>
              <a:t>(</a:t>
            </a:r>
            <a:r>
              <a:rPr lang="en-GB" sz="1800" dirty="0" err="1">
                <a:highlight>
                  <a:srgbClr val="FFFF00"/>
                </a:highlight>
              </a:rPr>
              <a:t>primaire</a:t>
            </a:r>
            <a:r>
              <a:rPr lang="en-GB" sz="1800" dirty="0">
                <a:highlight>
                  <a:srgbClr val="FFFF00"/>
                </a:highlight>
              </a:rPr>
              <a:t> pulser)</a:t>
            </a:r>
          </a:p>
          <a:p>
            <a:endParaRPr lang="en-GB" sz="1800" u="sng" dirty="0"/>
          </a:p>
          <a:p>
            <a:r>
              <a:rPr lang="en-GB" sz="1800" dirty="0" err="1"/>
              <a:t>Roeiboot</a:t>
            </a:r>
            <a:r>
              <a:rPr lang="en-GB" sz="1800" dirty="0"/>
              <a:t> </a:t>
            </a:r>
            <a:r>
              <a:rPr lang="en-GB" sz="1800" dirty="0" err="1"/>
              <a:t>komt</a:t>
            </a:r>
            <a:r>
              <a:rPr lang="en-GB" sz="1800" dirty="0"/>
              <a:t> </a:t>
            </a:r>
            <a:r>
              <a:rPr lang="en-GB" sz="1800" dirty="0" err="1"/>
              <a:t>eraan</a:t>
            </a:r>
            <a:r>
              <a:rPr lang="en-GB" sz="1800" dirty="0"/>
              <a:t>…. </a:t>
            </a:r>
            <a:r>
              <a:rPr lang="en-GB" sz="1800" dirty="0" err="1"/>
              <a:t>uitkijk</a:t>
            </a:r>
            <a:r>
              <a:rPr lang="en-GB" sz="1800" dirty="0"/>
              <a:t> </a:t>
            </a:r>
            <a:r>
              <a:rPr lang="en-GB" sz="1800" dirty="0" err="1"/>
              <a:t>roept</a:t>
            </a:r>
            <a:r>
              <a:rPr lang="en-GB" sz="1800" dirty="0"/>
              <a:t> </a:t>
            </a:r>
            <a:r>
              <a:rPr lang="en-GB" sz="1800" dirty="0" err="1"/>
              <a:t>rugnummer</a:t>
            </a:r>
            <a:r>
              <a:rPr lang="en-GB" sz="1800" dirty="0"/>
              <a:t>/</a:t>
            </a:r>
            <a:r>
              <a:rPr lang="en-GB" sz="1800" dirty="0" err="1"/>
              <a:t>boegummer</a:t>
            </a:r>
            <a:endParaRPr lang="en-GB" sz="1800" dirty="0"/>
          </a:p>
          <a:p>
            <a:r>
              <a:rPr lang="en-GB" sz="1800" dirty="0"/>
              <a:t>Pulser </a:t>
            </a:r>
            <a:r>
              <a:rPr lang="en-GB" sz="1800" dirty="0" err="1"/>
              <a:t>roept</a:t>
            </a:r>
            <a:r>
              <a:rPr lang="en-GB" sz="1800" dirty="0"/>
              <a:t> door </a:t>
            </a:r>
            <a:r>
              <a:rPr lang="en-GB" sz="1800" dirty="0" err="1"/>
              <a:t>megafoon</a:t>
            </a:r>
            <a:r>
              <a:rPr lang="en-GB" sz="1800" dirty="0"/>
              <a:t> @ 4 </a:t>
            </a:r>
            <a:r>
              <a:rPr lang="en-GB" sz="1800" dirty="0" err="1"/>
              <a:t>halen</a:t>
            </a:r>
            <a:r>
              <a:rPr lang="en-GB" sz="1800" dirty="0"/>
              <a:t> (+/- 20m.) </a:t>
            </a:r>
            <a:r>
              <a:rPr lang="en-GB" sz="1800" dirty="0" err="1"/>
              <a:t>vóór</a:t>
            </a:r>
            <a:r>
              <a:rPr lang="en-GB" sz="1800" dirty="0"/>
              <a:t> </a:t>
            </a:r>
            <a:r>
              <a:rPr lang="en-GB" sz="1800" dirty="0" err="1"/>
              <a:t>startlijn</a:t>
            </a:r>
            <a:r>
              <a:rPr lang="en-GB" sz="1800" dirty="0"/>
              <a:t>: “ #(rugnummer) ATTENTIE”</a:t>
            </a:r>
          </a:p>
          <a:p>
            <a:r>
              <a:rPr lang="en-GB" sz="1800" dirty="0"/>
              <a:t>Pulser </a:t>
            </a:r>
            <a:r>
              <a:rPr lang="en-GB" sz="1800" dirty="0" err="1"/>
              <a:t>roept</a:t>
            </a:r>
            <a:r>
              <a:rPr lang="en-GB" sz="1800" dirty="0"/>
              <a:t> @ </a:t>
            </a:r>
            <a:r>
              <a:rPr lang="en-GB" sz="1800" dirty="0" err="1"/>
              <a:t>boegbal</a:t>
            </a:r>
            <a:r>
              <a:rPr lang="en-GB" sz="1800" dirty="0"/>
              <a:t> door </a:t>
            </a:r>
            <a:r>
              <a:rPr lang="en-GB" sz="1800" dirty="0" err="1"/>
              <a:t>startlijn</a:t>
            </a:r>
            <a:r>
              <a:rPr lang="en-GB" sz="1800" dirty="0"/>
              <a:t>: “DOOR”  </a:t>
            </a:r>
            <a:r>
              <a:rPr lang="en-GB" sz="1800" u="sng" dirty="0"/>
              <a:t>en </a:t>
            </a:r>
            <a:r>
              <a:rPr lang="en-GB" sz="1800" u="sng" dirty="0" err="1"/>
              <a:t>pulst</a:t>
            </a:r>
            <a:r>
              <a:rPr lang="en-GB" sz="1800" u="sng" dirty="0"/>
              <a:t> </a:t>
            </a:r>
            <a:r>
              <a:rPr lang="en-GB" sz="1800" u="sng" dirty="0" err="1"/>
              <a:t>gelijk</a:t>
            </a:r>
            <a:endParaRPr lang="en-GB" sz="1800" u="sng" dirty="0"/>
          </a:p>
          <a:p>
            <a:r>
              <a:rPr lang="en-GB" sz="1800" dirty="0" err="1"/>
              <a:t>Koppelaar</a:t>
            </a:r>
            <a:r>
              <a:rPr lang="en-GB" sz="1800" dirty="0"/>
              <a:t> </a:t>
            </a:r>
            <a:r>
              <a:rPr lang="en-GB" sz="1800" dirty="0" err="1"/>
              <a:t>ziet</a:t>
            </a:r>
            <a:r>
              <a:rPr lang="en-GB" sz="1800" dirty="0"/>
              <a:t> </a:t>
            </a:r>
            <a:r>
              <a:rPr lang="en-GB" sz="1800" dirty="0" err="1"/>
              <a:t>puls</a:t>
            </a:r>
            <a:r>
              <a:rPr lang="en-GB" sz="1800" dirty="0"/>
              <a:t> op </a:t>
            </a:r>
            <a:r>
              <a:rPr lang="en-GB" sz="1800" dirty="0" err="1"/>
              <a:t>telefoon</a:t>
            </a:r>
            <a:r>
              <a:rPr lang="en-GB" sz="1800" dirty="0"/>
              <a:t> en </a:t>
            </a:r>
            <a:r>
              <a:rPr lang="en-GB" sz="1800" dirty="0" err="1"/>
              <a:t>geeft</a:t>
            </a:r>
            <a:r>
              <a:rPr lang="en-GB" sz="1800" dirty="0"/>
              <a:t> </a:t>
            </a:r>
            <a:r>
              <a:rPr lang="en-GB" sz="1800" dirty="0" err="1"/>
              <a:t>rugnummer</a:t>
            </a:r>
            <a:r>
              <a:rPr lang="en-GB" sz="1800" dirty="0"/>
              <a:t> in</a:t>
            </a:r>
          </a:p>
          <a:p>
            <a:r>
              <a:rPr lang="en-GB" sz="1800" dirty="0"/>
              <a:t>Schrijver </a:t>
            </a:r>
            <a:r>
              <a:rPr lang="en-GB" sz="1800" dirty="0" err="1"/>
              <a:t>noteert</a:t>
            </a:r>
            <a:r>
              <a:rPr lang="en-GB" sz="1800" dirty="0"/>
              <a:t> </a:t>
            </a:r>
            <a:r>
              <a:rPr lang="en-GB" sz="1800" dirty="0" err="1"/>
              <a:t>rugnummer</a:t>
            </a:r>
            <a:r>
              <a:rPr lang="en-GB" sz="1800" dirty="0"/>
              <a:t> in </a:t>
            </a:r>
            <a:r>
              <a:rPr lang="en-GB" sz="1800" dirty="0" err="1"/>
              <a:t>volgorde</a:t>
            </a:r>
            <a:r>
              <a:rPr lang="en-GB" sz="1800" dirty="0"/>
              <a:t> van </a:t>
            </a:r>
            <a:r>
              <a:rPr lang="en-GB" sz="1800" dirty="0" err="1"/>
              <a:t>doorkomst</a:t>
            </a:r>
            <a:endParaRPr lang="en-GB" sz="1800" dirty="0"/>
          </a:p>
          <a:p>
            <a:r>
              <a:rPr lang="en-GB" sz="1800" dirty="0" err="1"/>
              <a:t>En</a:t>
            </a:r>
            <a:r>
              <a:rPr lang="en-GB" sz="1800" dirty="0"/>
              <a:t> zo </a:t>
            </a:r>
            <a:r>
              <a:rPr lang="en-GB" sz="1800" dirty="0" err="1"/>
              <a:t>voor</a:t>
            </a:r>
            <a:r>
              <a:rPr lang="en-GB" sz="1800" dirty="0"/>
              <a:t> </a:t>
            </a:r>
            <a:r>
              <a:rPr lang="en-GB" sz="1800" dirty="0" err="1"/>
              <a:t>elke</a:t>
            </a:r>
            <a:r>
              <a:rPr lang="en-GB" sz="1800" dirty="0"/>
              <a:t> </a:t>
            </a:r>
            <a:r>
              <a:rPr lang="en-GB" sz="1800" dirty="0" err="1"/>
              <a:t>passerende</a:t>
            </a:r>
            <a:r>
              <a:rPr lang="en-GB" sz="1800" dirty="0"/>
              <a:t> boot</a:t>
            </a:r>
          </a:p>
          <a:p>
            <a:r>
              <a:rPr lang="en-GB" sz="1800" dirty="0"/>
              <a:t>(</a:t>
            </a:r>
            <a:r>
              <a:rPr lang="en-GB" sz="1800" dirty="0" err="1"/>
              <a:t>communiceer</a:t>
            </a:r>
            <a:r>
              <a:rPr lang="en-GB" sz="1800" dirty="0"/>
              <a:t> en </a:t>
            </a:r>
            <a:r>
              <a:rPr lang="en-GB" sz="1800" dirty="0" err="1"/>
              <a:t>noteer</a:t>
            </a:r>
            <a:r>
              <a:rPr lang="en-GB" sz="1800" dirty="0"/>
              <a:t> </a:t>
            </a:r>
            <a:r>
              <a:rPr lang="en-GB" sz="1800" dirty="0" err="1"/>
              <a:t>afwijkingen</a:t>
            </a:r>
            <a:r>
              <a:rPr lang="en-GB" sz="1800" dirty="0"/>
              <a:t> </a:t>
            </a:r>
            <a:r>
              <a:rPr lang="en-GB" sz="1800" dirty="0" err="1"/>
              <a:t>wb</a:t>
            </a:r>
            <a:r>
              <a:rPr lang="en-GB" sz="1800" dirty="0"/>
              <a:t>. </a:t>
            </a:r>
            <a:r>
              <a:rPr lang="en-GB" sz="1800" dirty="0" err="1"/>
              <a:t>Loze</a:t>
            </a:r>
            <a:r>
              <a:rPr lang="en-GB" sz="1800" dirty="0"/>
              <a:t> </a:t>
            </a:r>
            <a:r>
              <a:rPr lang="en-GB" sz="1800" dirty="0" err="1"/>
              <a:t>puls</a:t>
            </a:r>
            <a:r>
              <a:rPr lang="en-GB" sz="1800" dirty="0"/>
              <a:t>, </a:t>
            </a:r>
            <a:r>
              <a:rPr lang="en-GB" sz="1800" dirty="0" err="1"/>
              <a:t>missende</a:t>
            </a:r>
            <a:r>
              <a:rPr lang="en-GB" sz="1800" dirty="0"/>
              <a:t> </a:t>
            </a:r>
            <a:r>
              <a:rPr lang="en-GB" sz="1800" dirty="0" err="1"/>
              <a:t>nummers</a:t>
            </a:r>
            <a:r>
              <a:rPr lang="en-GB" sz="1800" dirty="0"/>
              <a:t>, </a:t>
            </a:r>
            <a:r>
              <a:rPr lang="en-GB" sz="1800" dirty="0" err="1"/>
              <a:t>mixkleding</a:t>
            </a:r>
            <a:r>
              <a:rPr lang="en-GB" sz="1800" dirty="0"/>
              <a:t> </a:t>
            </a:r>
            <a:r>
              <a:rPr lang="en-GB" sz="1800" dirty="0" err="1"/>
              <a:t>o.i.d.</a:t>
            </a:r>
            <a:r>
              <a:rPr lang="en-GB" sz="1800" dirty="0"/>
              <a:t>)</a:t>
            </a:r>
          </a:p>
          <a:p>
            <a:r>
              <a:rPr lang="en-GB" sz="1800" dirty="0"/>
              <a:t>Als alle </a:t>
            </a:r>
            <a:r>
              <a:rPr lang="en-GB" sz="1800" dirty="0" err="1"/>
              <a:t>boten</a:t>
            </a:r>
            <a:r>
              <a:rPr lang="en-GB" sz="1800" dirty="0"/>
              <a:t> van </a:t>
            </a:r>
            <a:r>
              <a:rPr lang="en-GB" sz="1800" dirty="0" err="1"/>
              <a:t>een</a:t>
            </a:r>
            <a:r>
              <a:rPr lang="en-GB" sz="1800" dirty="0"/>
              <a:t> heat </a:t>
            </a:r>
            <a:r>
              <a:rPr lang="en-GB" sz="1800" dirty="0" err="1"/>
              <a:t>gepasseerd</a:t>
            </a:r>
            <a:r>
              <a:rPr lang="en-GB" sz="1800" dirty="0"/>
              <a:t> </a:t>
            </a:r>
            <a:r>
              <a:rPr lang="en-GB" sz="1800" dirty="0" err="1"/>
              <a:t>zijn</a:t>
            </a:r>
            <a:r>
              <a:rPr lang="en-GB" sz="1800" dirty="0"/>
              <a:t>, </a:t>
            </a:r>
            <a:r>
              <a:rPr lang="en-GB" sz="1800" dirty="0" err="1"/>
              <a:t>opruimen</a:t>
            </a:r>
            <a:r>
              <a:rPr lang="en-GB" sz="1800" dirty="0"/>
              <a:t> en </a:t>
            </a:r>
            <a:r>
              <a:rPr lang="en-GB" sz="1800" dirty="0" err="1"/>
              <a:t>terug</a:t>
            </a:r>
            <a:r>
              <a:rPr lang="en-GB" sz="1800" dirty="0"/>
              <a:t> </a:t>
            </a:r>
            <a:r>
              <a:rPr lang="en-GB" sz="1800" dirty="0" err="1"/>
              <a:t>naar</a:t>
            </a:r>
            <a:r>
              <a:rPr lang="en-GB" sz="1800" dirty="0"/>
              <a:t> </a:t>
            </a:r>
            <a:r>
              <a:rPr lang="en-GB" sz="1800" dirty="0" err="1"/>
              <a:t>juryruimte</a:t>
            </a:r>
            <a:r>
              <a:rPr lang="en-GB" sz="1800" dirty="0"/>
              <a:t> @Amycus </a:t>
            </a:r>
            <a:r>
              <a:rPr lang="en-GB" sz="1800" dirty="0" err="1"/>
              <a:t>voor</a:t>
            </a:r>
            <a:r>
              <a:rPr lang="en-GB" sz="1800" dirty="0"/>
              <a:t> </a:t>
            </a:r>
            <a:r>
              <a:rPr lang="en-GB" sz="1800" dirty="0" err="1"/>
              <a:t>verificatie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05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45D5A-A1D1-4AC8-B3BA-A2186D552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 err="1"/>
              <a:t>Vragen</a:t>
            </a:r>
            <a:r>
              <a:rPr lang="en-US" sz="4400" dirty="0"/>
              <a:t>?</a:t>
            </a:r>
          </a:p>
        </p:txBody>
      </p:sp>
      <p:pic>
        <p:nvPicPr>
          <p:cNvPr id="6" name="Picture Placeholder 5" descr="Yellow and blue symbols">
            <a:extLst>
              <a:ext uri="{FF2B5EF4-FFF2-40B4-BE49-F238E27FC236}">
                <a16:creationId xmlns:a16="http://schemas.microsoft.com/office/drawing/2014/main" id="{F56172FA-B476-4916-AAB3-C91BF2ED3A4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8" r="18373" b="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C67E1-A10B-4CD5-AE93-E539040E3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3788" y="2333297"/>
            <a:ext cx="4840010" cy="384366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53072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559</Words>
  <Application>Microsoft Office PowerPoint</Application>
  <PresentationFormat>Breedbeeld</PresentationFormat>
  <Paragraphs>85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Instructie tijdwaarneming</vt:lpstr>
      <vt:lpstr>Aandachtspunten voorbereiding tijdwaarneming</vt:lpstr>
      <vt:lpstr>Materialen @START &amp; FINISCH meenemen!</vt:lpstr>
      <vt:lpstr>Materialen @ tussentijd</vt:lpstr>
      <vt:lpstr>PowerPoint-presentatie</vt:lpstr>
      <vt:lpstr>PowerPoint-presentatie</vt:lpstr>
      <vt:lpstr>PowerPoint-presentatie</vt:lpstr>
      <vt:lpstr>Uitleg startprocedure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Instructie tijdwaarneming</dc:title>
  <dc:creator>Holtrop, Andre HB SI-SHR/X</dc:creator>
  <cp:lastModifiedBy>Arend Boekhoudt</cp:lastModifiedBy>
  <cp:revision>36</cp:revision>
  <dcterms:created xsi:type="dcterms:W3CDTF">2021-08-25T10:11:08Z</dcterms:created>
  <dcterms:modified xsi:type="dcterms:W3CDTF">2022-08-08T13:43:32Z</dcterms:modified>
</cp:coreProperties>
</file>